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slideshow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66" d="100"/>
          <a:sy n="66" d="100"/>
        </p:scale>
        <p:origin x="-596" y="-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4420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4789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4650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4957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32647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28572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4680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61463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7642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8593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805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4134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43258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77918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82651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8053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CBEB5-0138-4851-8113-90DE890B3836}" type="datetimeFigureOut">
              <a:rPr lang="it-IT" smtClean="0"/>
              <a:pPr/>
              <a:t>09/05/2020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EE73EB-5556-4E68-9D24-D1F3AE46E72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91561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E974B9A-8B52-4E19-A9C2-B8D9AB9FC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0377" y="1604529"/>
            <a:ext cx="8485072" cy="1824471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Rounded MT Bold" panose="020F0704030504030204" pitchFamily="34" charset="0"/>
              </a:rPr>
              <a:t>LA SCUOLA NON SI FERMA, </a:t>
            </a:r>
            <a:br>
              <a:rPr lang="it-IT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Rounded MT Bold" panose="020F0704030504030204" pitchFamily="34" charset="0"/>
              </a:rPr>
            </a:br>
            <a:r>
              <a:rPr lang="it-IT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Rounded MT Bold" panose="020F0704030504030204" pitchFamily="34" charset="0"/>
              </a:rPr>
              <a:t>LA TERRA NON ASPETTA!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31E87F4F-EBEB-4BC9-963C-07A44D9CB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2903" y="4156572"/>
            <a:ext cx="3761099" cy="1515358"/>
          </a:xfrm>
        </p:spPr>
        <p:txBody>
          <a:bodyPr>
            <a:normAutofit fontScale="62500" lnSpcReduction="20000"/>
          </a:bodyPr>
          <a:lstStyle/>
          <a:p>
            <a:r>
              <a:rPr lang="it-IT" sz="2800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rPr>
              <a:t>IC. Via FOSCOLO MONZA</a:t>
            </a:r>
          </a:p>
          <a:p>
            <a:r>
              <a:rPr lang="it-IT" sz="2800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rPr>
              <a:t>PLESSO A. MANZONI</a:t>
            </a:r>
          </a:p>
          <a:p>
            <a:r>
              <a:rPr lang="it-IT" sz="2800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rPr>
              <a:t>CLASSE 3^I</a:t>
            </a:r>
          </a:p>
          <a:p>
            <a:r>
              <a:rPr lang="it-IT" sz="2800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rPr>
              <a:t>ANNO SCOLASTICO 2019/2020</a:t>
            </a:r>
          </a:p>
          <a:p>
            <a:endParaRPr lang="it-IT" dirty="0">
              <a:solidFill>
                <a:schemeClr val="accent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0F9E5788-B380-4B90-AB43-D66218EF5E2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" t="21438" r="433" b="18942"/>
          <a:stretch/>
        </p:blipFill>
        <p:spPr>
          <a:xfrm>
            <a:off x="1882913" y="3922642"/>
            <a:ext cx="3046896" cy="18244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35407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F7FFCC6-166A-437F-9E2A-6EA239318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0798" y="6042760"/>
            <a:ext cx="7484165" cy="517297"/>
          </a:xfrm>
        </p:spPr>
        <p:txBody>
          <a:bodyPr/>
          <a:lstStyle/>
          <a:p>
            <a:r>
              <a:rPr lang="it-IT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ANCHE I BAMBINI DEVONO AIUTARE LA TERRA!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4782A356-3713-4990-9469-75516B5B517D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443" t="1305" r="6393"/>
          <a:stretch/>
        </p:blipFill>
        <p:spPr bwMode="auto">
          <a:xfrm rot="5400000">
            <a:off x="2430437" y="-185715"/>
            <a:ext cx="5567296" cy="6534612"/>
          </a:xfrm>
          <a:prstGeom prst="rect">
            <a:avLst/>
          </a:prstGeom>
          <a:noFill/>
          <a:ln w="38100">
            <a:solidFill>
              <a:schemeClr val="accent2"/>
            </a:solidFill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4E07A3F3-7CF9-45A7-86FA-04BD5C6465DF}"/>
              </a:ext>
            </a:extLst>
          </p:cNvPr>
          <p:cNvSpPr/>
          <p:nvPr/>
        </p:nvSpPr>
        <p:spPr>
          <a:xfrm>
            <a:off x="1142807" y="953004"/>
            <a:ext cx="535981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S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I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M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N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endParaRPr lang="it-IT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D.</a:t>
            </a:r>
          </a:p>
        </p:txBody>
      </p:sp>
    </p:spTree>
    <p:extLst>
      <p:ext uri="{BB962C8B-B14F-4D97-AF65-F5344CB8AC3E}">
        <p14:creationId xmlns:p14="http://schemas.microsoft.com/office/powerpoint/2010/main" xmlns="" val="242736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39F6D10-FF15-44E1-8688-A724C3FC8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5304" y="5771719"/>
            <a:ext cx="7089913" cy="827864"/>
          </a:xfrm>
        </p:spPr>
        <p:txBody>
          <a:bodyPr>
            <a:normAutofit fontScale="90000"/>
          </a:bodyPr>
          <a:lstStyle/>
          <a:p>
            <a:r>
              <a:rPr lang="it-IT" sz="27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IL MONDO CHE VORREI: </a:t>
            </a:r>
            <a:br>
              <a:rPr lang="it-IT" sz="2700" dirty="0">
                <a:solidFill>
                  <a:srgbClr val="002060"/>
                </a:solidFill>
                <a:latin typeface="Arial Rounded MT Bold" panose="020F0704030504030204" pitchFamily="34" charset="0"/>
              </a:rPr>
            </a:br>
            <a:r>
              <a:rPr lang="it-IT" sz="27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LIBERO DALL’INQUINAMENTO E DAI RIFIUTI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8DCFC6D8-4F7E-4790-AC89-7229AC34A1CC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027" t="4085" r="8794" b="5017"/>
          <a:stretch/>
        </p:blipFill>
        <p:spPr bwMode="auto">
          <a:xfrm rot="16200000">
            <a:off x="2955234" y="66261"/>
            <a:ext cx="4850296" cy="62285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4FA12938-9100-4B35-A360-A9053791CFB3}"/>
              </a:ext>
            </a:extLst>
          </p:cNvPr>
          <p:cNvSpPr/>
          <p:nvPr/>
        </p:nvSpPr>
        <p:spPr>
          <a:xfrm>
            <a:off x="1093302" y="848137"/>
            <a:ext cx="535981" cy="440120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L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N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R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D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</a:p>
          <a:p>
            <a:pPr algn="ctr"/>
            <a:endParaRPr lang="it-IT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D.</a:t>
            </a:r>
          </a:p>
        </p:txBody>
      </p:sp>
    </p:spTree>
    <p:extLst>
      <p:ext uri="{BB962C8B-B14F-4D97-AF65-F5344CB8AC3E}">
        <p14:creationId xmlns:p14="http://schemas.microsoft.com/office/powerpoint/2010/main" xmlns="" val="174312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09AFA85-FF48-4332-9DA9-287367D95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3748" y="5774462"/>
            <a:ext cx="6463748" cy="821704"/>
          </a:xfrm>
        </p:spPr>
        <p:txBody>
          <a:bodyPr>
            <a:normAutofit/>
          </a:bodyPr>
          <a:lstStyle/>
          <a:p>
            <a:r>
              <a:rPr lang="it-IT" sz="22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it-IT" sz="22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PROTEGGIAMO GLI ANIMALI E L’AMBIENTE:</a:t>
            </a:r>
            <a:br>
              <a:rPr lang="it-IT" sz="22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22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LA TERRA E’ LA NOSTRA CASA</a:t>
            </a:r>
            <a:endParaRPr lang="it-IT" sz="2700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90118CB8-B18C-4AA7-9030-05908236DA27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l="12919" t="6519" r="9575" b="7179"/>
          <a:stretch/>
        </p:blipFill>
        <p:spPr bwMode="auto">
          <a:xfrm>
            <a:off x="2941983" y="672686"/>
            <a:ext cx="6003233" cy="4972740"/>
          </a:xfrm>
          <a:prstGeom prst="rect">
            <a:avLst/>
          </a:prstGeom>
          <a:ln w="57150">
            <a:solidFill>
              <a:srgbClr val="00B0F0"/>
            </a:solidFill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57172F75-BCDA-4384-B125-6541095F7878}"/>
              </a:ext>
            </a:extLst>
          </p:cNvPr>
          <p:cNvSpPr/>
          <p:nvPr/>
        </p:nvSpPr>
        <p:spPr>
          <a:xfrm>
            <a:off x="1832513" y="987391"/>
            <a:ext cx="468397" cy="440120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L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N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R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D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</a:p>
          <a:p>
            <a:pPr algn="ctr"/>
            <a:endParaRPr lang="it-IT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F.</a:t>
            </a:r>
          </a:p>
        </p:txBody>
      </p:sp>
    </p:spTree>
    <p:extLst>
      <p:ext uri="{BB962C8B-B14F-4D97-AF65-F5344CB8AC3E}">
        <p14:creationId xmlns:p14="http://schemas.microsoft.com/office/powerpoint/2010/main" xmlns="" val="369461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B52CC7D-4073-4C73-9DA1-B2AB95438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590" y="6030239"/>
            <a:ext cx="8969899" cy="516835"/>
          </a:xfrm>
        </p:spPr>
        <p:txBody>
          <a:bodyPr>
            <a:normAutofit/>
          </a:bodyPr>
          <a:lstStyle/>
          <a:p>
            <a:r>
              <a:rPr lang="it-IT" sz="27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LA TERRA: BENE PREZIOSO DA SALVAGUARDARE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E1F6B2B2-ACE5-441E-8284-757A4292691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497496" y="827761"/>
            <a:ext cx="7931150" cy="50297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B1AA4C9E-4D33-4FD9-B2A0-C66DC25D9CEB}"/>
              </a:ext>
            </a:extLst>
          </p:cNvPr>
          <p:cNvSpPr/>
          <p:nvPr/>
        </p:nvSpPr>
        <p:spPr>
          <a:xfrm>
            <a:off x="551609" y="827761"/>
            <a:ext cx="535981" cy="440120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B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T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R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I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C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endParaRPr lang="it-IT" sz="280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D.</a:t>
            </a:r>
          </a:p>
        </p:txBody>
      </p:sp>
    </p:spTree>
    <p:extLst>
      <p:ext uri="{BB962C8B-B14F-4D97-AF65-F5344CB8AC3E}">
        <p14:creationId xmlns:p14="http://schemas.microsoft.com/office/powerpoint/2010/main" xmlns="" val="256045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553D545-214A-4A55-8EEF-C843C3984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478" y="5972766"/>
            <a:ext cx="8839200" cy="536023"/>
          </a:xfrm>
        </p:spPr>
        <p:txBody>
          <a:bodyPr>
            <a:normAutofit fontScale="90000"/>
          </a:bodyPr>
          <a:lstStyle/>
          <a:p>
            <a:r>
              <a:rPr lang="it-IT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IN UN MONDO NON INQUINATO VIVIAMO TUTTI MOLTO FELICI</a:t>
            </a:r>
            <a:r>
              <a:rPr lang="it-IT" sz="2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.</a:t>
            </a:r>
            <a:endParaRPr lang="it-IT" sz="2400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90EF02B9-C906-4B36-90A8-9DFFADEBF6A4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391" t="36282" r="16259" b="8154"/>
          <a:stretch/>
        </p:blipFill>
        <p:spPr bwMode="auto">
          <a:xfrm>
            <a:off x="2570923" y="436336"/>
            <a:ext cx="6811616" cy="5421125"/>
          </a:xfrm>
          <a:prstGeom prst="rect">
            <a:avLst/>
          </a:prstGeom>
          <a:noFill/>
          <a:ln w="28575">
            <a:solidFill>
              <a:srgbClr val="002060"/>
            </a:solidFill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BC2A2622-971E-43C8-BD6B-686D6A1A54B8}"/>
              </a:ext>
            </a:extLst>
          </p:cNvPr>
          <p:cNvSpPr/>
          <p:nvPr/>
        </p:nvSpPr>
        <p:spPr>
          <a:xfrm>
            <a:off x="1562099" y="436336"/>
            <a:ext cx="596638" cy="48320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M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D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D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L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N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endParaRPr lang="it-IT" sz="28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M.</a:t>
            </a:r>
            <a:endParaRPr lang="it-IT" sz="28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258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8FF8CF5-777A-4E78-A6B2-26308B4E3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878" y="6186046"/>
            <a:ext cx="5509592" cy="575291"/>
          </a:xfrm>
        </p:spPr>
        <p:txBody>
          <a:bodyPr/>
          <a:lstStyle/>
          <a:p>
            <a:r>
              <a:rPr lang="it-IT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AMIAMO CHI CI OSPITA: LA TERRA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A383322B-6F60-4500-BCF4-4EACEDA531AB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47" t="8751" r="4895" b="3960"/>
          <a:stretch/>
        </p:blipFill>
        <p:spPr bwMode="auto">
          <a:xfrm rot="16200000">
            <a:off x="3271833" y="-131073"/>
            <a:ext cx="5483684" cy="6832496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773D3AE1-2582-4DDE-BB70-C8FF049BC5AD}"/>
              </a:ext>
            </a:extLst>
          </p:cNvPr>
          <p:cNvSpPr/>
          <p:nvPr/>
        </p:nvSpPr>
        <p:spPr>
          <a:xfrm>
            <a:off x="1710771" y="1234257"/>
            <a:ext cx="580608" cy="39703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T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M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M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S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</a:p>
          <a:p>
            <a:pPr algn="ctr"/>
            <a:endParaRPr lang="it-IT" sz="28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Q.</a:t>
            </a:r>
            <a:endParaRPr lang="it-IT" sz="28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998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EBC95C5-14F7-4CA4-AF17-6ACE117B1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995" y="5957888"/>
            <a:ext cx="7659756" cy="463826"/>
          </a:xfrm>
        </p:spPr>
        <p:txBody>
          <a:bodyPr>
            <a:normAutofit/>
          </a:bodyPr>
          <a:lstStyle/>
          <a:p>
            <a:r>
              <a:rPr lang="it-IT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SALVAGUARDIAMO L’ AMBIENTE IN CUI VIVIAMO.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8F035CB8-3C4C-432A-B19D-99D5E8371C63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360" t="1866" r="2094" b="9191"/>
          <a:stretch/>
        </p:blipFill>
        <p:spPr bwMode="auto">
          <a:xfrm>
            <a:off x="2160105" y="436286"/>
            <a:ext cx="7076554" cy="5368166"/>
          </a:xfrm>
          <a:prstGeom prst="rect">
            <a:avLst/>
          </a:prstGeom>
          <a:noFill/>
          <a:ln w="38100">
            <a:solidFill>
              <a:srgbClr val="0070C0"/>
            </a:solidFill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CA0D8127-114B-48EC-A706-E93AEFFDCF91}"/>
              </a:ext>
            </a:extLst>
          </p:cNvPr>
          <p:cNvSpPr/>
          <p:nvPr/>
        </p:nvSpPr>
        <p:spPr>
          <a:xfrm>
            <a:off x="1368928" y="1135210"/>
            <a:ext cx="522067" cy="39703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L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R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N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Z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</a:p>
          <a:p>
            <a:pPr algn="ctr"/>
            <a:endParaRPr lang="it-IT" sz="28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S.</a:t>
            </a:r>
            <a:endParaRPr lang="it-IT" sz="28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608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626B15E-AE4E-42FD-9A6F-9A91F5E30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5817708"/>
            <a:ext cx="5565912" cy="490328"/>
          </a:xfrm>
        </p:spPr>
        <p:txBody>
          <a:bodyPr>
            <a:normAutofit/>
          </a:bodyPr>
          <a:lstStyle/>
          <a:p>
            <a:r>
              <a:rPr lang="it-IT" sz="2400" dirty="0">
                <a:solidFill>
                  <a:srgbClr val="FFC000"/>
                </a:solidFill>
                <a:latin typeface="Arial Rounded MT Bold" panose="020F0704030504030204" pitchFamily="34" charset="0"/>
              </a:rPr>
              <a:t>IL MONDO E’ NELLE NOSTRE MANI</a:t>
            </a:r>
            <a:endParaRPr lang="it-IT" dirty="0">
              <a:solidFill>
                <a:srgbClr val="FFC00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F4B3DDDA-9B8E-4817-9D28-3CD451B419DA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713" t="5821" r="1298" b="2321"/>
          <a:stretch/>
        </p:blipFill>
        <p:spPr bwMode="auto">
          <a:xfrm rot="10800000">
            <a:off x="2637183" y="795129"/>
            <a:ext cx="6798362" cy="48370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00B050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17892EEB-1A54-461F-A4E4-B829A1314DA3}"/>
              </a:ext>
            </a:extLst>
          </p:cNvPr>
          <p:cNvSpPr/>
          <p:nvPr/>
        </p:nvSpPr>
        <p:spPr>
          <a:xfrm>
            <a:off x="1723593" y="1013047"/>
            <a:ext cx="554960" cy="440120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B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T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R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I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C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endParaRPr lang="it-IT" sz="2800" b="0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A.</a:t>
            </a:r>
            <a:endParaRPr lang="it-IT" sz="2800" b="0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78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8033830-6CB0-47B3-9275-082357F31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556" y="5194852"/>
            <a:ext cx="11030779" cy="1431234"/>
          </a:xfrm>
        </p:spPr>
        <p:txBody>
          <a:bodyPr>
            <a:normAutofit fontScale="90000"/>
          </a:bodyPr>
          <a:lstStyle/>
          <a:p>
            <a:r>
              <a:rPr lang="it-IT" sz="2700" dirty="0">
                <a:latin typeface="Arial Rounded MT Bold" panose="020F0704030504030204" pitchFamily="34" charset="0"/>
              </a:rPr>
              <a:t> </a:t>
            </a:r>
            <a:r>
              <a:rPr lang="it-IT" sz="2000" u="sng" dirty="0">
                <a:solidFill>
                  <a:srgbClr val="0070C0"/>
                </a:solidFill>
                <a:latin typeface="Arial Rounded MT Bold" panose="020F0704030504030204" pitchFamily="34" charset="0"/>
              </a:rPr>
              <a:t>EARTH DAY 2020</a:t>
            </a:r>
            <a:r>
              <a:rPr lang="it-IT" sz="1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: </a:t>
            </a:r>
            <a:br>
              <a:rPr lang="it-IT" sz="18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22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NO</a:t>
            </a:r>
            <a:r>
              <a:rPr lang="it-IT" sz="1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ALLA PLASTICA, ALL’ INQUINAMENTO, ALLA DEFORESTAZIONE, ALLO SPRECO DELL’ ACQUA.</a:t>
            </a:r>
            <a:br>
              <a:rPr lang="it-IT" sz="18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22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YES</a:t>
            </a:r>
            <a:r>
              <a:rPr lang="it-IT" sz="1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A RICICLARE, ALLA PIANTUMAZIONE DI NUOVE PIANTE, A USARE MEZZI ECOLOGICI, </a:t>
            </a:r>
            <a:br>
              <a:rPr lang="it-IT" sz="18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1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A RISPETTARE ANIMALI E NATURA</a:t>
            </a:r>
            <a:r>
              <a:rPr lang="it-IT" sz="1800" dirty="0"/>
              <a:t>.</a:t>
            </a:r>
            <a:r>
              <a:rPr lang="it-IT" sz="3600" dirty="0"/>
              <a:t/>
            </a:r>
            <a:br>
              <a:rPr lang="it-IT" sz="3600" dirty="0"/>
            </a:br>
            <a:endParaRPr lang="it-IT" dirty="0"/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xmlns="" id="{685ADFB1-90C7-48E4-90DE-FEE8B9212A93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1" t="12762" r="-539" b="12690"/>
          <a:stretch/>
        </p:blipFill>
        <p:spPr bwMode="auto">
          <a:xfrm>
            <a:off x="1868558" y="394390"/>
            <a:ext cx="7354956" cy="4800462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8" name="Smile 7">
            <a:extLst>
              <a:ext uri="{FF2B5EF4-FFF2-40B4-BE49-F238E27FC236}">
                <a16:creationId xmlns:a16="http://schemas.microsoft.com/office/drawing/2014/main" xmlns="" id="{EC3559A2-9450-4DC8-A2F5-1129DA6B01F5}"/>
              </a:ext>
            </a:extLst>
          </p:cNvPr>
          <p:cNvSpPr/>
          <p:nvPr/>
        </p:nvSpPr>
        <p:spPr>
          <a:xfrm>
            <a:off x="5320749" y="1881808"/>
            <a:ext cx="225287" cy="212035"/>
          </a:xfrm>
          <a:prstGeom prst="smileyFac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Smile 8">
            <a:extLst>
              <a:ext uri="{FF2B5EF4-FFF2-40B4-BE49-F238E27FC236}">
                <a16:creationId xmlns:a16="http://schemas.microsoft.com/office/drawing/2014/main" xmlns="" id="{87D124F9-C7AA-4163-BF8D-6AB5033C9156}"/>
              </a:ext>
            </a:extLst>
          </p:cNvPr>
          <p:cNvSpPr/>
          <p:nvPr/>
        </p:nvSpPr>
        <p:spPr>
          <a:xfrm>
            <a:off x="8030818" y="2226504"/>
            <a:ext cx="225287" cy="331305"/>
          </a:xfrm>
          <a:prstGeom prst="smileyFac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xmlns="" id="{DA3FD3E3-210D-4BB8-A015-038929400120}"/>
              </a:ext>
            </a:extLst>
          </p:cNvPr>
          <p:cNvSpPr/>
          <p:nvPr/>
        </p:nvSpPr>
        <p:spPr>
          <a:xfrm>
            <a:off x="1235904" y="1218981"/>
            <a:ext cx="486415" cy="267765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4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G</a:t>
            </a:r>
          </a:p>
          <a:p>
            <a:pPr algn="ctr"/>
            <a:r>
              <a:rPr lang="it-IT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R</a:t>
            </a:r>
          </a:p>
          <a:p>
            <a:pPr algn="ctr"/>
            <a:r>
              <a:rPr lang="it-IT" sz="24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r>
              <a:rPr lang="it-IT" sz="2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T</a:t>
            </a:r>
          </a:p>
          <a:p>
            <a:pPr algn="ctr"/>
            <a:r>
              <a:rPr lang="it-IT" sz="24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endParaRPr lang="it-IT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4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B.</a:t>
            </a:r>
            <a:endParaRPr lang="it-IT" sz="24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705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21F9CDA-A36E-4258-BB21-753FB80BD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210" y="5738881"/>
            <a:ext cx="6998826" cy="589032"/>
          </a:xfrm>
        </p:spPr>
        <p:txBody>
          <a:bodyPr>
            <a:normAutofit/>
          </a:bodyPr>
          <a:lstStyle/>
          <a:p>
            <a:r>
              <a:rPr lang="it-IT" sz="20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ECCO LA NOSTRA BELLA TERRA DA PROTEGGERE!!!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3DC74101-A53E-4820-B744-2659D60ECE7B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386" t="377" r="11415"/>
          <a:stretch/>
        </p:blipFill>
        <p:spPr bwMode="auto">
          <a:xfrm>
            <a:off x="2729947" y="530087"/>
            <a:ext cx="6056243" cy="4797288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A846E3D3-0318-464C-BCB8-824F8C53B83D}"/>
              </a:ext>
            </a:extLst>
          </p:cNvPr>
          <p:cNvSpPr/>
          <p:nvPr/>
        </p:nvSpPr>
        <p:spPr>
          <a:xfrm>
            <a:off x="1931461" y="846987"/>
            <a:ext cx="536750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N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D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R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endParaRPr lang="it-IT" sz="2800" b="0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B.</a:t>
            </a:r>
            <a:endParaRPr lang="it-IT" sz="2800" b="0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xmlns="" id="{36290219-410B-49E7-880C-378B9FE4FFC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923" r="17777" b="13416"/>
          <a:stretch/>
        </p:blipFill>
        <p:spPr>
          <a:xfrm>
            <a:off x="1022148" y="4953000"/>
            <a:ext cx="1204194" cy="108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3413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6FA7968-C3D1-479D-B2D0-48F613FD3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5457" y="5798518"/>
            <a:ext cx="6344479" cy="761310"/>
          </a:xfrm>
        </p:spPr>
        <p:txBody>
          <a:bodyPr/>
          <a:lstStyle/>
          <a:p>
            <a:r>
              <a:rPr lang="it-IT" dirty="0"/>
              <a:t> </a:t>
            </a:r>
            <a:r>
              <a:rPr lang="it-IT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AIUTIAMO LA TERRA TUTTI INSIEME!!!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8E7DDD12-467F-46E1-ADCE-EDE9AE0C9C3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76939" y="500407"/>
            <a:ext cx="5810211" cy="5039002"/>
          </a:xfrm>
          <a:prstGeom prst="rect">
            <a:avLst/>
          </a:prstGeom>
          <a:noFill/>
          <a:ln w="38100">
            <a:solidFill>
              <a:srgbClr val="0070C0"/>
            </a:solidFill>
            <a:prstDash val="lgDashDotDot"/>
          </a:ln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B528C508-9360-4F8F-8517-E0F8E18990F1}"/>
              </a:ext>
            </a:extLst>
          </p:cNvPr>
          <p:cNvSpPr/>
          <p:nvPr/>
        </p:nvSpPr>
        <p:spPr>
          <a:xfrm>
            <a:off x="1892934" y="1297561"/>
            <a:ext cx="536750" cy="31085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D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I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G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</a:p>
          <a:p>
            <a:pPr algn="ctr"/>
            <a:endParaRPr lang="it-IT" sz="2800" b="0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B.</a:t>
            </a:r>
            <a:endParaRPr lang="it-IT" sz="2800" b="0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873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0EA3AFB-B3C6-46E1-9987-CEDE65637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5673" y="6049618"/>
            <a:ext cx="5655365" cy="535437"/>
          </a:xfrm>
        </p:spPr>
        <p:txBody>
          <a:bodyPr/>
          <a:lstStyle/>
          <a:p>
            <a:r>
              <a:rPr lang="it-IT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AIUTIAMO LA TERRA A RIFIORIRE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6F439715-FEA0-47AE-9668-824EB9CE291B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485" t="3423" r="3929" b="4906"/>
          <a:stretch/>
        </p:blipFill>
        <p:spPr bwMode="auto">
          <a:xfrm>
            <a:off x="2292626" y="808382"/>
            <a:ext cx="7076661" cy="52412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F5FB32AF-A17A-43D5-8734-79808C036FDF}"/>
              </a:ext>
            </a:extLst>
          </p:cNvPr>
          <p:cNvSpPr/>
          <p:nvPr/>
        </p:nvSpPr>
        <p:spPr>
          <a:xfrm>
            <a:off x="1324353" y="786639"/>
            <a:ext cx="536750" cy="526297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L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S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S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N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D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R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</a:p>
          <a:p>
            <a:pPr algn="ctr"/>
            <a:endParaRPr lang="it-IT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B.</a:t>
            </a:r>
          </a:p>
        </p:txBody>
      </p:sp>
    </p:spTree>
    <p:extLst>
      <p:ext uri="{BB962C8B-B14F-4D97-AF65-F5344CB8AC3E}">
        <p14:creationId xmlns:p14="http://schemas.microsoft.com/office/powerpoint/2010/main" xmlns="" val="761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6946349-ED5E-4E04-90E8-AFDCE9173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8553" y="5791201"/>
            <a:ext cx="5670919" cy="543339"/>
          </a:xfrm>
        </p:spPr>
        <p:txBody>
          <a:bodyPr>
            <a:normAutofit fontScale="90000"/>
          </a:bodyPr>
          <a:lstStyle/>
          <a:p>
            <a:r>
              <a:rPr lang="it-IT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VOGLIAMO UN MONDO PIU’ PULITO!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xmlns="" id="{1396C089-133D-4B96-809E-DF88D8DDB4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18" t="6470" r="9152" b="1245"/>
          <a:stretch/>
        </p:blipFill>
        <p:spPr>
          <a:xfrm rot="5400000">
            <a:off x="3201073" y="-179573"/>
            <a:ext cx="4638261" cy="6958737"/>
          </a:xfrm>
          <a:ln w="38100">
            <a:solidFill>
              <a:schemeClr val="accent1"/>
            </a:solidFill>
          </a:ln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2C2D3083-57C4-4B86-887E-372595EAF19F}"/>
              </a:ext>
            </a:extLst>
          </p:cNvPr>
          <p:cNvSpPr/>
          <p:nvPr/>
        </p:nvSpPr>
        <p:spPr>
          <a:xfrm>
            <a:off x="1264707" y="1223526"/>
            <a:ext cx="545086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G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I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U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L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I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endParaRPr lang="it-IT" sz="28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C.</a:t>
            </a:r>
          </a:p>
        </p:txBody>
      </p:sp>
    </p:spTree>
    <p:extLst>
      <p:ext uri="{BB962C8B-B14F-4D97-AF65-F5344CB8AC3E}">
        <p14:creationId xmlns:p14="http://schemas.microsoft.com/office/powerpoint/2010/main" xmlns="" val="155959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2956FEF-1CD2-4873-B063-F8C946A55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39" y="6056062"/>
            <a:ext cx="7417904" cy="550056"/>
          </a:xfrm>
        </p:spPr>
        <p:txBody>
          <a:bodyPr>
            <a:normAutofit/>
          </a:bodyPr>
          <a:lstStyle/>
          <a:p>
            <a:r>
              <a:rPr lang="it-IT" sz="2400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PROTEGGIAMO E AMIAMO LA NOSTRA TERRA.</a:t>
            </a:r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xmlns="" id="{D052DB0B-59C2-4568-AA26-60BE05D59E14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279" t="2213" r="19990" b="-1"/>
          <a:stretch/>
        </p:blipFill>
        <p:spPr bwMode="auto">
          <a:xfrm>
            <a:off x="2266122" y="632928"/>
            <a:ext cx="6824869" cy="542313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07B8005E-D72A-4FAA-877A-B746E5F6CB49}"/>
              </a:ext>
            </a:extLst>
          </p:cNvPr>
          <p:cNvSpPr/>
          <p:nvPr/>
        </p:nvSpPr>
        <p:spPr>
          <a:xfrm>
            <a:off x="1404712" y="1464937"/>
            <a:ext cx="536750" cy="31085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L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I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C</a:t>
            </a:r>
          </a:p>
          <a:p>
            <a:pPr algn="ctr"/>
            <a:r>
              <a:rPr lang="it-IT" sz="280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E</a:t>
            </a: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endParaRPr lang="it-IT" sz="280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B.</a:t>
            </a:r>
          </a:p>
        </p:txBody>
      </p:sp>
    </p:spTree>
    <p:extLst>
      <p:ext uri="{BB962C8B-B14F-4D97-AF65-F5344CB8AC3E}">
        <p14:creationId xmlns:p14="http://schemas.microsoft.com/office/powerpoint/2010/main" xmlns="" val="20582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B529CEF-E272-45B0-AE32-F6B71A989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3206" y="5763665"/>
            <a:ext cx="5948753" cy="841441"/>
          </a:xfrm>
        </p:spPr>
        <p:txBody>
          <a:bodyPr>
            <a:normAutofit fontScale="90000"/>
          </a:bodyPr>
          <a:lstStyle/>
          <a:p>
            <a:r>
              <a:rPr lang="it-IT" sz="27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PROTEGGIAMO LA NOSTRA TERRA,</a:t>
            </a:r>
            <a:br>
              <a:rPr lang="it-IT" sz="27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27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CI RINGRAZIERA’.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xmlns="" id="{241CC590-AD29-4E68-AE38-88F220F2EBBA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431" t="-1" r="29501" b="602"/>
          <a:stretch/>
        </p:blipFill>
        <p:spPr bwMode="auto">
          <a:xfrm rot="16200000">
            <a:off x="3128468" y="-361202"/>
            <a:ext cx="5160690" cy="6976398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2D02E2F2-DED4-4860-9AD1-6C01F33ACC82}"/>
              </a:ext>
            </a:extLst>
          </p:cNvPr>
          <p:cNvSpPr/>
          <p:nvPr/>
        </p:nvSpPr>
        <p:spPr>
          <a:xfrm>
            <a:off x="1397970" y="1156217"/>
            <a:ext cx="545086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M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T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T</a:t>
            </a: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I</a:t>
            </a:r>
          </a:p>
          <a:p>
            <a:pPr algn="ctr"/>
            <a:r>
              <a:rPr lang="it-IT" sz="2800" b="0" cap="none" spc="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A</a:t>
            </a:r>
          </a:p>
          <a:p>
            <a:pPr algn="ctr"/>
            <a:endParaRPr lang="it-IT" sz="28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it-IT" sz="28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C.</a:t>
            </a:r>
            <a:endParaRPr lang="it-IT" sz="2800" b="0" cap="none" spc="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754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303</TotalTime>
  <Words>258</Words>
  <Application>Microsoft Office PowerPoint</Application>
  <PresentationFormat>Personalizzato</PresentationFormat>
  <Paragraphs>154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Sfaccettatura</vt:lpstr>
      <vt:lpstr>LA SCUOLA NON SI FERMA,  LA TERRA NON ASPETTA!</vt:lpstr>
      <vt:lpstr>IL MONDO E’ NELLE NOSTRE MANI</vt:lpstr>
      <vt:lpstr> EARTH DAY 2020:  NO ALLA PLASTICA, ALL’ INQUINAMENTO, ALLA DEFORESTAZIONE, ALLO SPRECO DELL’ ACQUA. YES A RICICLARE, ALLA PIANTUMAZIONE DI NUOVE PIANTE, A USARE MEZZI ECOLOGICI,   A RISPETTARE ANIMALI E NATURA. </vt:lpstr>
      <vt:lpstr>ECCO LA NOSTRA BELLA TERRA DA PROTEGGERE!!!</vt:lpstr>
      <vt:lpstr> AIUTIAMO LA TERRA TUTTI INSIEME!!!</vt:lpstr>
      <vt:lpstr>AIUTIAMO LA TERRA A RIFIORIRE</vt:lpstr>
      <vt:lpstr>VOGLIAMO UN MONDO PIU’ PULITO!</vt:lpstr>
      <vt:lpstr>PROTEGGIAMO E AMIAMO LA NOSTRA TERRA.</vt:lpstr>
      <vt:lpstr>PROTEGGIAMO LA NOSTRA TERRA,  CI RINGRAZIERA’.</vt:lpstr>
      <vt:lpstr>ANCHE I BAMBINI DEVONO AIUTARE LA TERRA!</vt:lpstr>
      <vt:lpstr>IL MONDO CHE VORREI:  LIBERO DALL’INQUINAMENTO E DAI RIFIUTI</vt:lpstr>
      <vt:lpstr> PROTEGGIAMO GLI ANIMALI E L’AMBIENTE:  LA TERRA E’ LA NOSTRA CASA</vt:lpstr>
      <vt:lpstr>LA TERRA: BENE PREZIOSO DA SALVAGUARDARE</vt:lpstr>
      <vt:lpstr>IN UN MONDO NON INQUINATO VIVIAMO TUTTI MOLTO FELICI.</vt:lpstr>
      <vt:lpstr>AMIAMO CHI CI OSPITA: LA TERRA</vt:lpstr>
      <vt:lpstr>SALVAGUARDIAMO L’ AMBIENTE IN CUI VIVIAMO.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rosetta</dc:creator>
  <cp:lastModifiedBy>Patty 64</cp:lastModifiedBy>
  <cp:revision>26</cp:revision>
  <dcterms:created xsi:type="dcterms:W3CDTF">2020-05-08T09:17:22Z</dcterms:created>
  <dcterms:modified xsi:type="dcterms:W3CDTF">2020-05-09T20:56:32Z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618921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